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68" r:id="rId3"/>
    <p:sldId id="256" r:id="rId4"/>
    <p:sldId id="257" r:id="rId5"/>
    <p:sldId id="262" r:id="rId6"/>
    <p:sldId id="263" r:id="rId7"/>
    <p:sldId id="264" r:id="rId8"/>
    <p:sldId id="265" r:id="rId9"/>
    <p:sldId id="289" r:id="rId10"/>
    <p:sldId id="290" r:id="rId11"/>
    <p:sldId id="269" r:id="rId12"/>
    <p:sldId id="275" r:id="rId13"/>
    <p:sldId id="276" r:id="rId14"/>
    <p:sldId id="291" r:id="rId15"/>
    <p:sldId id="292" r:id="rId16"/>
    <p:sldId id="293" r:id="rId17"/>
    <p:sldId id="294" r:id="rId18"/>
    <p:sldId id="295" r:id="rId19"/>
    <p:sldId id="296" r:id="rId20"/>
    <p:sldId id="270" r:id="rId21"/>
    <p:sldId id="277" r:id="rId22"/>
    <p:sldId id="278" r:id="rId23"/>
    <p:sldId id="297" r:id="rId24"/>
    <p:sldId id="298" r:id="rId25"/>
    <p:sldId id="299" r:id="rId26"/>
    <p:sldId id="300" r:id="rId27"/>
    <p:sldId id="301" r:id="rId28"/>
    <p:sldId id="302" r:id="rId29"/>
    <p:sldId id="271" r:id="rId30"/>
    <p:sldId id="279" r:id="rId31"/>
    <p:sldId id="280" r:id="rId32"/>
    <p:sldId id="303" r:id="rId33"/>
    <p:sldId id="305" r:id="rId34"/>
    <p:sldId id="304" r:id="rId35"/>
    <p:sldId id="306" r:id="rId36"/>
    <p:sldId id="307" r:id="rId37"/>
    <p:sldId id="308" r:id="rId38"/>
    <p:sldId id="272" r:id="rId39"/>
    <p:sldId id="281" r:id="rId40"/>
    <p:sldId id="282" r:id="rId41"/>
    <p:sldId id="309" r:id="rId42"/>
    <p:sldId id="310" r:id="rId43"/>
    <p:sldId id="311" r:id="rId44"/>
    <p:sldId id="312" r:id="rId45"/>
    <p:sldId id="313" r:id="rId46"/>
    <p:sldId id="314" r:id="rId47"/>
    <p:sldId id="273" r:id="rId48"/>
    <p:sldId id="283" r:id="rId49"/>
    <p:sldId id="284" r:id="rId50"/>
    <p:sldId id="315" r:id="rId51"/>
    <p:sldId id="316" r:id="rId52"/>
    <p:sldId id="317" r:id="rId53"/>
    <p:sldId id="318" r:id="rId54"/>
    <p:sldId id="319" r:id="rId55"/>
    <p:sldId id="320" r:id="rId56"/>
    <p:sldId id="274" r:id="rId57"/>
    <p:sldId id="285" r:id="rId58"/>
    <p:sldId id="286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01"/>
    <p:restoredTop sz="94674"/>
  </p:normalViewPr>
  <p:slideViewPr>
    <p:cSldViewPr snapToGrid="0" snapToObjects="1">
      <p:cViewPr varScale="1">
        <p:scale>
          <a:sx n="112" d="100"/>
          <a:sy n="112" d="100"/>
        </p:scale>
        <p:origin x="70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5/5/21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3.png"/><Relationship Id="rId4" Type="http://schemas.openxmlformats.org/officeDocument/2006/relationships/image" Target="../media/image1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1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73.png"/><Relationship Id="rId4" Type="http://schemas.openxmlformats.org/officeDocument/2006/relationships/image" Target="../media/image13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13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3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3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3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67.png"/><Relationship Id="rId4" Type="http://schemas.openxmlformats.org/officeDocument/2006/relationships/image" Target="../media/image1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1.png"/><Relationship Id="rId4" Type="http://schemas.openxmlformats.org/officeDocument/2006/relationships/image" Target="../media/image1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84.png"/><Relationship Id="rId4" Type="http://schemas.openxmlformats.org/officeDocument/2006/relationships/image" Target="../media/image13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7.png"/><Relationship Id="rId4" Type="http://schemas.openxmlformats.org/officeDocument/2006/relationships/image" Target="../media/image13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7.png"/><Relationship Id="rId4" Type="http://schemas.openxmlformats.org/officeDocument/2006/relationships/image" Target="../media/image13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6.png"/><Relationship Id="rId4" Type="http://schemas.openxmlformats.org/officeDocument/2006/relationships/image" Target="../media/image19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C473-759E-144E-8B51-B0994BDA846E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585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AC4E23-E8A1-DD44-9449-93177501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33108"/>
            <a:ext cx="5760720" cy="2880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98EF8-0684-1445-B5A8-028E8F0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15C61E-82D3-EA40-AB47-259FAE89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34161"/>
            <a:ext cx="576072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0BC1F-64CD-E341-B2EB-F3851F8A7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71" y="291003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DDB93-FD58-2045-8A4E-1D2A8B350B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600005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AE71A8-96B7-E140-9D80-4483E33D511B}"/>
              </a:ext>
            </a:extLst>
          </p:cNvPr>
          <p:cNvGrpSpPr/>
          <p:nvPr/>
        </p:nvGrpSpPr>
        <p:grpSpPr>
          <a:xfrm>
            <a:off x="6001306" y="140731"/>
            <a:ext cx="6449768" cy="4846320"/>
            <a:chOff x="6001306" y="140731"/>
            <a:chExt cx="6449768" cy="48463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AC3806-62BA-FF4D-9AB9-2B973AE1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74" y="140731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D913D-B542-9747-B5E7-B7112AEA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1306" y="1248641"/>
              <a:ext cx="3657600" cy="3657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480EF-0C8D-3F4F-A6D7-7DDAB3AF956F}"/>
                </a:ext>
              </a:extLst>
            </p:cNvPr>
            <p:cNvSpPr txBox="1"/>
            <p:nvPr/>
          </p:nvSpPr>
          <p:spPr>
            <a:xfrm>
              <a:off x="6767664" y="72542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3AAAC9-3BB8-AE48-8B10-9562BDFE03C0}"/>
              </a:ext>
            </a:extLst>
          </p:cNvPr>
          <p:cNvGrpSpPr/>
          <p:nvPr/>
        </p:nvGrpSpPr>
        <p:grpSpPr>
          <a:xfrm>
            <a:off x="-13648" y="127083"/>
            <a:ext cx="6454094" cy="4861474"/>
            <a:chOff x="-13648" y="127083"/>
            <a:chExt cx="6454094" cy="486147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E81C0-B58F-9D4C-849D-0CB2D508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184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F6BBEF-5DEA-7440-B85E-FC3C0A2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60845"/>
              <a:ext cx="3657600" cy="365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426BDC-8530-A246-9455-CB4F647C565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9B568-19D6-9B4A-A062-B0514EC7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1640" y="415530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4061801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47929" y="5936615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9F939-D327-2547-8EF6-0C7310BA8736}"/>
              </a:ext>
            </a:extLst>
          </p:cNvPr>
          <p:cNvGrpSpPr/>
          <p:nvPr/>
        </p:nvGrpSpPr>
        <p:grpSpPr>
          <a:xfrm>
            <a:off x="6015821" y="127083"/>
            <a:ext cx="6457098" cy="4846320"/>
            <a:chOff x="6015821" y="127083"/>
            <a:chExt cx="6457098" cy="4846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E56B29-C75D-7444-9829-80F436DB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319" y="127083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7CF253-7B42-9A4C-9C26-D5352EA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821" y="1252364"/>
              <a:ext cx="3657600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34FFB-A4CD-A745-9A98-81E0F5D1C72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B32BB-5AE9-7846-9FE1-11AE0BDF6BBF}"/>
              </a:ext>
            </a:extLst>
          </p:cNvPr>
          <p:cNvGrpSpPr/>
          <p:nvPr/>
        </p:nvGrpSpPr>
        <p:grpSpPr>
          <a:xfrm>
            <a:off x="0" y="127083"/>
            <a:ext cx="6457876" cy="4846320"/>
            <a:chOff x="0" y="127083"/>
            <a:chExt cx="6457876" cy="48463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81E52C-B48F-5F45-B378-CEC7F147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7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E37D8-FCC4-BB45-9BDD-15894A06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2364"/>
              <a:ext cx="3657600" cy="3657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0E2E3-8701-A447-9A1F-F36B34098A4B}"/>
                </a:ext>
              </a:extLst>
            </p:cNvPr>
            <p:cNvSpPr txBox="1"/>
            <p:nvPr/>
          </p:nvSpPr>
          <p:spPr>
            <a:xfrm>
              <a:off x="72465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4302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C7099B4-59D2-804B-AB6D-E3EC02B0FEA9}"/>
              </a:ext>
            </a:extLst>
          </p:cNvPr>
          <p:cNvSpPr txBox="1"/>
          <p:nvPr/>
        </p:nvSpPr>
        <p:spPr>
          <a:xfrm>
            <a:off x="140786" y="6000054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50F450E-A1F3-2647-88E6-767A9F4C7CDE}"/>
              </a:ext>
            </a:extLst>
          </p:cNvPr>
          <p:cNvGrpSpPr/>
          <p:nvPr/>
        </p:nvGrpSpPr>
        <p:grpSpPr>
          <a:xfrm>
            <a:off x="-23029" y="143211"/>
            <a:ext cx="6461172" cy="4846320"/>
            <a:chOff x="-23029" y="143211"/>
            <a:chExt cx="6461172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91ADCC-6CF2-3C48-A4E5-FFE0E935E91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66B8CC7-87D3-3045-9BB7-E9FC360A0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60FBBED-F082-664C-984A-9B2F85CE3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543" y="143211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4D48EB-AEAD-1541-A835-7CB3CC232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029" y="1239331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EF7359-F5EF-C942-B145-9850ECACA8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F67DDE-D16A-9A40-AC4D-0A75F6C9C16C}"/>
              </a:ext>
            </a:extLst>
          </p:cNvPr>
          <p:cNvGrpSpPr/>
          <p:nvPr/>
        </p:nvGrpSpPr>
        <p:grpSpPr>
          <a:xfrm>
            <a:off x="6032245" y="143211"/>
            <a:ext cx="6454909" cy="4846320"/>
            <a:chOff x="6032245" y="143211"/>
            <a:chExt cx="6454909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E6E973-BF28-364B-8980-4530C2600CD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40ACF7-11BC-3B4D-A1CF-386D86C18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47EBCB-87BF-AA4C-B2AD-10A6218914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8554" y="143211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164567B-C5C3-7E44-BD2A-AD160CC22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2245" y="1239331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F431D6-2A3D-4147-97EE-D3381E42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CB598-E458-1049-84B2-08FB96D69B6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2091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352EF1-B1C4-4B41-B0B1-B8B1BBAE867F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F5C57D-9389-CC43-93D1-91E3FF89D255}"/>
              </a:ext>
            </a:extLst>
          </p:cNvPr>
          <p:cNvGrpSpPr/>
          <p:nvPr/>
        </p:nvGrpSpPr>
        <p:grpSpPr>
          <a:xfrm>
            <a:off x="6031727" y="137090"/>
            <a:ext cx="6455427" cy="4846320"/>
            <a:chOff x="6031727" y="137090"/>
            <a:chExt cx="6455427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AA3076-E407-4B47-BCEA-B8F8B63F76DF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3E40DC-95DE-9A44-9F44-4DCE7DF71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06A65AF-153E-284B-BD6B-14419C00C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8554" y="137090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146A97D-6398-2048-BD57-4362AB3C1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1727" y="1233210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9309C9-999F-584D-92C2-752353223750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B62945-E98D-AC44-8004-F33A5FC476CD}"/>
              </a:ext>
            </a:extLst>
          </p:cNvPr>
          <p:cNvGrpSpPr/>
          <p:nvPr/>
        </p:nvGrpSpPr>
        <p:grpSpPr>
          <a:xfrm>
            <a:off x="-23150" y="142106"/>
            <a:ext cx="6459027" cy="4846320"/>
            <a:chOff x="-23150" y="142106"/>
            <a:chExt cx="645902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DDF3964-BC50-F34E-AA05-4DBE58F05945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AAE161-6353-1040-BBE5-98A09AE9C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877E60C-A707-0C44-9C2D-76ACE92CF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7277" y="142106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8F7E745-7B28-7346-BE8C-1071C550E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3150" y="1233210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5058E-A3F7-D842-9416-79E89140C4D1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4814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57285E8-D6FC-BA45-897F-93EB169499F2}"/>
              </a:ext>
            </a:extLst>
          </p:cNvPr>
          <p:cNvSpPr txBox="1"/>
          <p:nvPr/>
        </p:nvSpPr>
        <p:spPr>
          <a:xfrm>
            <a:off x="140786" y="600005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3BFE25-A378-D042-B6CA-20124B144FC5}"/>
              </a:ext>
            </a:extLst>
          </p:cNvPr>
          <p:cNvGrpSpPr/>
          <p:nvPr/>
        </p:nvGrpSpPr>
        <p:grpSpPr>
          <a:xfrm>
            <a:off x="-23323" y="142368"/>
            <a:ext cx="6465601" cy="4846320"/>
            <a:chOff x="-23323" y="142368"/>
            <a:chExt cx="6465601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43AA65B-5131-D344-A17D-6D76E805F5A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C2671C2-5362-2A41-8492-5DBC6D0E25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3C9C01C-25AE-8648-8CFB-41ED4D8730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3678" y="142368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9E6DE49-BA9F-164C-933E-9FB63ABD5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323" y="1238488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4461800-3210-B14A-845D-BF084F4D0F9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F4EC1-4E95-9B44-AF39-C0B284FD55A3}"/>
              </a:ext>
            </a:extLst>
          </p:cNvPr>
          <p:cNvGrpSpPr/>
          <p:nvPr/>
        </p:nvGrpSpPr>
        <p:grpSpPr>
          <a:xfrm>
            <a:off x="6026553" y="142368"/>
            <a:ext cx="6461393" cy="4846320"/>
            <a:chOff x="6026553" y="142368"/>
            <a:chExt cx="6461393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787BA94-6546-6842-B736-08397F010163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0519603-4F7E-7746-A9B5-CA710FF512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D50CCB-C7CA-A940-B019-D5F5D2722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9346" y="142368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D470FF-C1ED-6D45-A403-99775AE7C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6553" y="1250063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8C79D7A-7259-374A-86C4-0187EDDE9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79E91C-9E3C-714D-B0D2-93753600BF21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8384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881BC1-9830-B54E-85FE-625602267848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30E176C-81F3-DE4E-8D39-DD09B7F6F2B0}"/>
              </a:ext>
            </a:extLst>
          </p:cNvPr>
          <p:cNvGrpSpPr/>
          <p:nvPr/>
        </p:nvGrpSpPr>
        <p:grpSpPr>
          <a:xfrm>
            <a:off x="6038328" y="137342"/>
            <a:ext cx="6456644" cy="4846320"/>
            <a:chOff x="6038328" y="137342"/>
            <a:chExt cx="6456644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EFC6B5-B337-B14D-97A3-E0E85E283A73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84AEED4-3E52-BA43-9F6D-DB4C5D6FA1F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871C3C6-8223-1945-A4BD-9A8A5181D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6372" y="137342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8E720A3-715B-2743-9E2F-5719F3B9F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328" y="1238276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63775E7-D500-2148-AF3A-9F5377CBD49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0C1660-5D5A-1346-BCFD-B3B60ACBB269}"/>
              </a:ext>
            </a:extLst>
          </p:cNvPr>
          <p:cNvGrpSpPr/>
          <p:nvPr/>
        </p:nvGrpSpPr>
        <p:grpSpPr>
          <a:xfrm>
            <a:off x="-23150" y="137342"/>
            <a:ext cx="6465628" cy="4846320"/>
            <a:chOff x="-23150" y="137342"/>
            <a:chExt cx="6465628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5FDC7A1-C3BF-924D-B3C0-354B5DF7CE8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0CD6327-0020-534E-954A-4943B6B0DF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7A453F-4817-D14B-81E5-EB42C849CD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878" y="137342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81BC76B-CD28-BC4D-A8EE-0AF851BC9A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3150" y="1245037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E1D1C8-6D9A-894F-975A-0BE880D540F7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52263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F5B0-AFA9-4F4D-A886-EFC7C7680B00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A9D5E-C03D-BA4E-89B3-865405FE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685F3-6167-4E4C-8E0E-5E2306F1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49956"/>
            <a:ext cx="73152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00B0D-008E-A04C-8EE6-373F250D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FA74C-A602-1A4C-AAC6-8CF860215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21" y="286604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4686D-41E0-5D4A-A0E0-E98EBD38884B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20D4-4472-8045-B1A3-95EA779A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6" y="2849956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CDAFA-1D1C-7A49-BE6E-858797C7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E1D14-F41A-9145-A90A-77700E299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07A07A-48AF-F049-9E01-334EAB7D1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51" y="2861531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3181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5E83F0-5607-E048-BA02-0F1F431C16D8}"/>
              </a:ext>
            </a:extLst>
          </p:cNvPr>
          <p:cNvGrpSpPr/>
          <p:nvPr/>
        </p:nvGrpSpPr>
        <p:grpSpPr>
          <a:xfrm>
            <a:off x="6004854" y="128335"/>
            <a:ext cx="6464978" cy="4846320"/>
            <a:chOff x="6004854" y="128335"/>
            <a:chExt cx="6464978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A2A91B-65A7-274E-B6C2-1940D5EF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232" y="128335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E28853-A789-B447-B0CE-6D8C7597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854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6DAFF9-69C4-0445-AB05-279C3D7D13C7}"/>
                </a:ext>
              </a:extLst>
            </p:cNvPr>
            <p:cNvSpPr txBox="1"/>
            <p:nvPr/>
          </p:nvSpPr>
          <p:spPr>
            <a:xfrm>
              <a:off x="6772743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CE2A45-F2F5-6140-8334-22216767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79F165-FEE1-BF4E-96C0-BEA22BA49D9A}"/>
              </a:ext>
            </a:extLst>
          </p:cNvPr>
          <p:cNvGrpSpPr/>
          <p:nvPr/>
        </p:nvGrpSpPr>
        <p:grpSpPr>
          <a:xfrm>
            <a:off x="-13648" y="127083"/>
            <a:ext cx="6467742" cy="4846320"/>
            <a:chOff x="-13648" y="127083"/>
            <a:chExt cx="646774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A7A02E-7D6C-7748-AA28-7DE0D3EE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5494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8C2B7B-4776-8C45-8C35-520DE0DC0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A0AC40-C73C-284A-8E2C-017744824B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2C671F-9B27-E74B-A308-57CF76204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0545" y="408348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644591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52395" y="596505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8796ED-9D0C-9746-B899-5758C1A5E54B}"/>
              </a:ext>
            </a:extLst>
          </p:cNvPr>
          <p:cNvGrpSpPr/>
          <p:nvPr/>
        </p:nvGrpSpPr>
        <p:grpSpPr>
          <a:xfrm>
            <a:off x="5999348" y="140731"/>
            <a:ext cx="6458783" cy="4846320"/>
            <a:chOff x="5999348" y="140731"/>
            <a:chExt cx="6458783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B8C2C9-DEEE-9449-9939-C9C3B007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531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661D40-D0F7-DC40-9F05-5636330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3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104303-C25E-EF41-8BBC-7A2FFD976F9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BB14A-03B3-A142-8098-6E41773A0063}"/>
              </a:ext>
            </a:extLst>
          </p:cNvPr>
          <p:cNvGrpSpPr/>
          <p:nvPr/>
        </p:nvGrpSpPr>
        <p:grpSpPr>
          <a:xfrm>
            <a:off x="-15402" y="127083"/>
            <a:ext cx="6463990" cy="4846320"/>
            <a:chOff x="-15402" y="127083"/>
            <a:chExt cx="6463990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AF6706-9920-1843-A0C2-6021524A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998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02C52-0779-DA44-9520-B94F37AC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02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14893-4FD8-9B43-8846-5F125E3BA437}"/>
                </a:ext>
              </a:extLst>
            </p:cNvPr>
            <p:cNvSpPr txBox="1"/>
            <p:nvPr/>
          </p:nvSpPr>
          <p:spPr>
            <a:xfrm>
              <a:off x="75382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79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DFC2C-A2DB-F744-9F05-0555A47E6A68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0672A-0C4F-1145-992E-D021EB48D12B}"/>
              </a:ext>
            </a:extLst>
          </p:cNvPr>
          <p:cNvGrpSpPr/>
          <p:nvPr/>
        </p:nvGrpSpPr>
        <p:grpSpPr>
          <a:xfrm>
            <a:off x="237" y="171961"/>
            <a:ext cx="6129500" cy="4831282"/>
            <a:chOff x="237" y="171961"/>
            <a:chExt cx="6129500" cy="483128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2451726-110C-9741-A9FF-F7A2473650E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255A60-AC63-5240-BDA4-281A31A91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4D225F-3273-304A-A744-B09609DE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37" y="171961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460E57-00F3-094D-8C50-E81E3C01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" y="1252025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5D9212-69E0-3D40-A43E-6C2C91B2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426" y="416999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BCF96-83A8-6C47-9365-EDE14A7B0632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A49FB1-7374-924B-A42D-0EFBFEFA23D6}"/>
              </a:ext>
            </a:extLst>
          </p:cNvPr>
          <p:cNvGrpSpPr/>
          <p:nvPr/>
        </p:nvGrpSpPr>
        <p:grpSpPr>
          <a:xfrm>
            <a:off x="6048737" y="178689"/>
            <a:ext cx="6131688" cy="4777661"/>
            <a:chOff x="6048737" y="178689"/>
            <a:chExt cx="6131688" cy="47776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373E6A7-4D4A-2045-9403-6F718E538433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43C1DD1-DE4F-0240-A637-F86FC9DF2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C7B11D-D236-8344-8445-E2BF52A1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868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368687-E06E-4A42-BFCE-49831080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8737" y="1252025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596A6C-B4AD-EA4E-82D8-8606941C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C6540-4E13-224D-9C2E-AA2DEC28893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581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5BD0C-23C9-C241-8DAE-BFED31BB034A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B4BC1DF-C7DB-6C4D-82BF-3E17D5872383}"/>
              </a:ext>
            </a:extLst>
          </p:cNvPr>
          <p:cNvGrpSpPr/>
          <p:nvPr/>
        </p:nvGrpSpPr>
        <p:grpSpPr>
          <a:xfrm>
            <a:off x="6032245" y="138178"/>
            <a:ext cx="6454909" cy="4846320"/>
            <a:chOff x="6032245" y="138178"/>
            <a:chExt cx="6454909" cy="484632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B890BA3-3398-7D4A-9192-E483FA6B55EA}"/>
                </a:ext>
              </a:extLst>
            </p:cNvPr>
            <p:cNvGrpSpPr/>
            <p:nvPr/>
          </p:nvGrpSpPr>
          <p:grpSpPr>
            <a:xfrm>
              <a:off x="6032245" y="138178"/>
              <a:ext cx="6454909" cy="4846320"/>
              <a:chOff x="6032245" y="138178"/>
              <a:chExt cx="6454909" cy="4846320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80346688-0F09-4344-BC19-1DFAC80BAD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199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036E8A2-DD22-ED45-964A-1101B8497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0850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A1152125-1A29-8E4D-9DBD-DAF84AC32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48554" y="13817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A34065CD-1CFE-0C46-9A9E-F71C7C890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32245" y="1245873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7D130-D712-BE4B-846A-3222756B690E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32261A-0BB5-0A46-BC7E-BC92AAD4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D36409-9A85-874C-A619-3D0CADE318C6}"/>
              </a:ext>
            </a:extLst>
          </p:cNvPr>
          <p:cNvGrpSpPr/>
          <p:nvPr/>
        </p:nvGrpSpPr>
        <p:grpSpPr>
          <a:xfrm>
            <a:off x="-23150" y="138178"/>
            <a:ext cx="6458392" cy="4846320"/>
            <a:chOff x="-23150" y="138178"/>
            <a:chExt cx="6458392" cy="48463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ABC9980-67CE-8945-B445-E9D67DE9395F}"/>
                </a:ext>
              </a:extLst>
            </p:cNvPr>
            <p:cNvGrpSpPr/>
            <p:nvPr/>
          </p:nvGrpSpPr>
          <p:grpSpPr>
            <a:xfrm>
              <a:off x="-23150" y="138178"/>
              <a:ext cx="6458392" cy="4846320"/>
              <a:chOff x="-23150" y="138178"/>
              <a:chExt cx="6458392" cy="4846320"/>
            </a:xfrm>
          </p:grpSpPr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5688C3AE-EB1A-8C43-9FE7-10C48162CB0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0DABB7E8-34B0-5A44-9686-6F12E73B16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6BA650-1857-1345-AD75-5F55ECB3E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96642" y="13817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B13B9528-58EA-2D45-B31A-38717B86BD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3150" y="1245873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B4E9F56-EB2E-DC44-9E01-8C6A1572D5F3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26A7F0-6477-D44A-A581-EA4B5945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6889" y="415124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14980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B78BAC-0E8C-774E-B312-08E7CF03DD92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C8D4E3-A22C-9D42-919C-D17890E58E90}"/>
              </a:ext>
            </a:extLst>
          </p:cNvPr>
          <p:cNvGrpSpPr/>
          <p:nvPr/>
        </p:nvGrpSpPr>
        <p:grpSpPr>
          <a:xfrm>
            <a:off x="0" y="187604"/>
            <a:ext cx="6129086" cy="4813823"/>
            <a:chOff x="0" y="187604"/>
            <a:chExt cx="6129086" cy="4813823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AC7595A-8507-C74A-B2B9-368C17D61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582AC65-4795-974D-929B-92C19E6B2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63FCF-9446-1F44-BA53-51591CE0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086" y="187604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92A14F-4E8E-E342-90AC-FD856170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6689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F8FAB8-0A40-F144-99A3-6D008406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5653" y="416817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F7ABA-83F2-2F46-BC36-283C5C847F13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0F9095-B7A5-F148-97EF-BEF536207FC0}"/>
              </a:ext>
            </a:extLst>
          </p:cNvPr>
          <p:cNvGrpSpPr/>
          <p:nvPr/>
        </p:nvGrpSpPr>
        <p:grpSpPr>
          <a:xfrm>
            <a:off x="6041814" y="176029"/>
            <a:ext cx="6138611" cy="4780321"/>
            <a:chOff x="6041814" y="176029"/>
            <a:chExt cx="6138611" cy="47803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AF8DEFE-9880-DB47-9A30-6EB79A75027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8C69AF-031B-4742-B295-AE9393695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296165-2588-7A45-AE7B-D0BF28BD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602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660488-E2D0-3F41-9B78-1B8B6A4E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814" y="1251338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0AB05D-BE13-8F47-851A-77E8E53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40658-30C1-6B43-92A7-031B2547AC0B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685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D496-ED89-5F45-9D23-EC2E713A398B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EA6118-D936-4344-8F1D-101B158ACE21}"/>
              </a:ext>
            </a:extLst>
          </p:cNvPr>
          <p:cNvGrpSpPr/>
          <p:nvPr/>
        </p:nvGrpSpPr>
        <p:grpSpPr>
          <a:xfrm>
            <a:off x="6026850" y="138179"/>
            <a:ext cx="6455610" cy="4846320"/>
            <a:chOff x="6026850" y="138179"/>
            <a:chExt cx="6455610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DBEA54-56CB-3C49-B84B-B6EE96975DF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91D3EE-B8E5-844D-9443-FAC3BC8A0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CD3A0E2-29C6-9040-9941-0CDC0A980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860" y="138179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88CBE4C-655C-0A45-970B-255EA0530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6850" y="1243852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14BAB9-F150-8B4C-824F-5513AC82163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6B3328E-65DE-C248-B351-656017D0EF9A}"/>
              </a:ext>
            </a:extLst>
          </p:cNvPr>
          <p:cNvGrpSpPr/>
          <p:nvPr/>
        </p:nvGrpSpPr>
        <p:grpSpPr>
          <a:xfrm>
            <a:off x="-26166" y="141073"/>
            <a:ext cx="6456805" cy="4846320"/>
            <a:chOff x="-26166" y="141073"/>
            <a:chExt cx="6456805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AA6F581-1D53-2849-BBDC-97ED6FF66E4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E1155B0-7987-874A-890F-0BA38472B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A02593A-4582-2A4D-B37E-0E1A8B933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039" y="141073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C36221-1480-9746-BBEA-03EF2A9B2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6166" y="1243852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EB2E14-C316-CF4C-A800-B2E0A4DAAE7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4810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96422-A89E-044D-AEB1-4E047735BEDF}"/>
              </a:ext>
            </a:extLst>
          </p:cNvPr>
          <p:cNvSpPr txBox="1"/>
          <p:nvPr/>
        </p:nvSpPr>
        <p:spPr>
          <a:xfrm>
            <a:off x="101058" y="607944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4D3B9-0E9A-0740-993B-105F1722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6760"/>
            <a:ext cx="576072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6B71F-8BFC-D745-A228-7D5E181A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79044"/>
            <a:ext cx="7315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4ACC5-3769-D842-8459-24437AA5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46313"/>
            <a:ext cx="576072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13430-06F2-4B40-A143-D3369429D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71" y="286746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6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C93E-096B-9648-848E-E7AACA85DB65}"/>
              </a:ext>
            </a:extLst>
          </p:cNvPr>
          <p:cNvSpPr txBox="1"/>
          <p:nvPr/>
        </p:nvSpPr>
        <p:spPr>
          <a:xfrm>
            <a:off x="320634" y="593181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8CE4F-5228-DE49-8D14-85F4BD2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50271"/>
            <a:ext cx="576072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9A67C-86BB-8A4C-ABD9-B9FEC40E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78229"/>
            <a:ext cx="7315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E336F-5551-B547-8EAC-5713275A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CB2A8-45A4-6444-8A16-A9C4C3CD7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21" y="287822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BF6937-7360-FA49-9701-30EDD676F5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30885-04D5-4247-875B-37851F2FCFAA}"/>
              </a:ext>
            </a:extLst>
          </p:cNvPr>
          <p:cNvSpPr txBox="1"/>
          <p:nvPr/>
        </p:nvSpPr>
        <p:spPr>
          <a:xfrm>
            <a:off x="293339" y="5986483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194A86-8BEC-A340-BDD9-8A799613BB1A}"/>
              </a:ext>
            </a:extLst>
          </p:cNvPr>
          <p:cNvGrpSpPr/>
          <p:nvPr/>
        </p:nvGrpSpPr>
        <p:grpSpPr>
          <a:xfrm>
            <a:off x="1028" y="140731"/>
            <a:ext cx="6453066" cy="4846320"/>
            <a:chOff x="1028" y="140731"/>
            <a:chExt cx="6453066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982A90-D151-0449-B804-6350AAF3DC01}"/>
                </a:ext>
              </a:extLst>
            </p:cNvPr>
            <p:cNvGrpSpPr/>
            <p:nvPr/>
          </p:nvGrpSpPr>
          <p:grpSpPr>
            <a:xfrm>
              <a:off x="1028" y="140731"/>
              <a:ext cx="6453066" cy="4846320"/>
              <a:chOff x="1028" y="140731"/>
              <a:chExt cx="6453066" cy="48463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FB75B0F-B780-3748-83B0-56C78E09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5494" y="140731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1CE99C0-3A60-834B-935E-C4FA3525D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047AAD9-8FB1-0D45-9E11-34817998A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A78A732-E707-2E45-B883-F0301287E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AEECF9-0599-F143-93B0-C5401B3485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E439A8-8122-474A-B9CB-DE3DDD203652}"/>
              </a:ext>
            </a:extLst>
          </p:cNvPr>
          <p:cNvGrpSpPr/>
          <p:nvPr/>
        </p:nvGrpSpPr>
        <p:grpSpPr>
          <a:xfrm>
            <a:off x="5991206" y="127083"/>
            <a:ext cx="6463622" cy="4846320"/>
            <a:chOff x="5991206" y="127083"/>
            <a:chExt cx="6463622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0CFB892-9329-4C4B-A25D-91DB69CD44FC}"/>
                </a:ext>
              </a:extLst>
            </p:cNvPr>
            <p:cNvGrpSpPr/>
            <p:nvPr/>
          </p:nvGrpSpPr>
          <p:grpSpPr>
            <a:xfrm>
              <a:off x="5991206" y="127083"/>
              <a:ext cx="6463622" cy="4846320"/>
              <a:chOff x="5991206" y="127083"/>
              <a:chExt cx="6463622" cy="48463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FBD9A51-920D-EF4A-98D8-F04C4639A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6228" y="127083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AA1370-F72F-7D48-B9E8-669CC1A0C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60334A-B4C0-3C44-B459-7B7328DBB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CF0E61F-476C-3644-B197-B01A5B72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1206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BC0D81-F2B4-4642-9474-BB02BED2A14C}"/>
                </a:ext>
              </a:extLst>
            </p:cNvPr>
            <p:cNvSpPr txBox="1"/>
            <p:nvPr/>
          </p:nvSpPr>
          <p:spPr>
            <a:xfrm>
              <a:off x="6768356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03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8747" y="597135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4F381-5327-2742-B7DF-453B808B1CDD}"/>
              </a:ext>
            </a:extLst>
          </p:cNvPr>
          <p:cNvGrpSpPr/>
          <p:nvPr/>
        </p:nvGrpSpPr>
        <p:grpSpPr>
          <a:xfrm>
            <a:off x="5991206" y="140731"/>
            <a:ext cx="6460888" cy="4846320"/>
            <a:chOff x="5991206" y="140731"/>
            <a:chExt cx="6460888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46DEC7-5591-2749-96BF-64860A81B980}"/>
                </a:ext>
              </a:extLst>
            </p:cNvPr>
            <p:cNvGrpSpPr/>
            <p:nvPr/>
          </p:nvGrpSpPr>
          <p:grpSpPr>
            <a:xfrm>
              <a:off x="5991206" y="140731"/>
              <a:ext cx="6460888" cy="4846320"/>
              <a:chOff x="5991206" y="140731"/>
              <a:chExt cx="6460888" cy="484632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F25848D-8896-DD46-92BA-F113299B7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4EA9100-0FD4-FF4C-8A2B-5D69762AF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784BA1F-250D-E64E-983E-37681EADF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13494" y="140731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5CA1A2C-7582-D24F-A3B7-199BC7B47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206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CE2B65-CE53-EA4B-A73F-BEB59A3F30A0}"/>
                  </a:ext>
                </a:extLst>
              </p:cNvPr>
              <p:cNvSpPr txBox="1"/>
              <p:nvPr/>
            </p:nvSpPr>
            <p:spPr>
              <a:xfrm>
                <a:off x="6773914" y="657181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BC1DA5-2423-AD42-BE02-A525FCF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4BA0C8-8214-4946-A4AA-6D0189A2194D}"/>
              </a:ext>
            </a:extLst>
          </p:cNvPr>
          <p:cNvGrpSpPr/>
          <p:nvPr/>
        </p:nvGrpSpPr>
        <p:grpSpPr>
          <a:xfrm>
            <a:off x="-20212" y="134394"/>
            <a:ext cx="6460658" cy="4846320"/>
            <a:chOff x="-20212" y="134394"/>
            <a:chExt cx="6460658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16FE1F-B594-4845-8A06-C26E84EA6D98}"/>
                </a:ext>
              </a:extLst>
            </p:cNvPr>
            <p:cNvGrpSpPr/>
            <p:nvPr/>
          </p:nvGrpSpPr>
          <p:grpSpPr>
            <a:xfrm>
              <a:off x="-20212" y="134394"/>
              <a:ext cx="6460658" cy="4846320"/>
              <a:chOff x="-20212" y="134394"/>
              <a:chExt cx="6460658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FD5822-028B-0C49-A420-7E98550B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846" y="134394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3E4D39-B2D3-094F-B4DE-13F45AF7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212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D327B-0CD8-D84B-9F36-A8ADFF728E2F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ECE2A9-6FCA-EA46-96CF-7DA41E6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7712" y="410867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33601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37004" y="5965687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C221D9-F621-1442-983A-7D0C8792EAEB}"/>
              </a:ext>
            </a:extLst>
          </p:cNvPr>
          <p:cNvGrpSpPr/>
          <p:nvPr/>
        </p:nvGrpSpPr>
        <p:grpSpPr>
          <a:xfrm>
            <a:off x="5982417" y="127083"/>
            <a:ext cx="6461139" cy="4846320"/>
            <a:chOff x="5982417" y="127083"/>
            <a:chExt cx="6461139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4496AE-521C-6A45-9604-56B0781F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4956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C0BB88-C585-514C-A8AB-1AD977CF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417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4CEF86-C4ED-D244-98D0-2634EE9A8FB2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C9A386-E4C6-1B4F-ACCD-59ABD5D24DA6}"/>
              </a:ext>
            </a:extLst>
          </p:cNvPr>
          <p:cNvGrpSpPr/>
          <p:nvPr/>
        </p:nvGrpSpPr>
        <p:grpSpPr>
          <a:xfrm>
            <a:off x="-13648" y="127083"/>
            <a:ext cx="6457876" cy="4846320"/>
            <a:chOff x="-13648" y="127083"/>
            <a:chExt cx="645787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79867-51EF-3C47-AE0D-0C8A2F11D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62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40B7B4-7712-004C-AC55-71BFF491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1A5FF0-C8E1-6847-8AA4-55A982FC14EE}"/>
                </a:ext>
              </a:extLst>
            </p:cNvPr>
            <p:cNvSpPr txBox="1"/>
            <p:nvPr/>
          </p:nvSpPr>
          <p:spPr>
            <a:xfrm>
              <a:off x="73774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201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037A7-D0D5-EE4C-8BC3-2CB3E59709BC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416BE90-3E6A-714A-A7B9-F48BE6CDE874}"/>
              </a:ext>
            </a:extLst>
          </p:cNvPr>
          <p:cNvGrpSpPr/>
          <p:nvPr/>
        </p:nvGrpSpPr>
        <p:grpSpPr>
          <a:xfrm>
            <a:off x="6053145" y="167348"/>
            <a:ext cx="6138855" cy="4789002"/>
            <a:chOff x="6053145" y="167348"/>
            <a:chExt cx="6138855" cy="478900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786050-815B-BA4E-AE1C-98E741AE7BA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E2464-41CE-D24C-A8CF-74CB0A0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AA3758-43CB-B04E-ABBF-0CCBE682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67348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2A504-A349-A647-947C-B8D0C92B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145" y="1235114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118055-3FF2-F14C-B6A1-3145C48E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5C6548-B331-7C49-A9F0-C8068383C14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B2199C-9056-EB4D-9C63-B436B6600389}"/>
              </a:ext>
            </a:extLst>
          </p:cNvPr>
          <p:cNvGrpSpPr/>
          <p:nvPr/>
        </p:nvGrpSpPr>
        <p:grpSpPr>
          <a:xfrm>
            <a:off x="-19482" y="132623"/>
            <a:ext cx="6465202" cy="4846320"/>
            <a:chOff x="-19482" y="132623"/>
            <a:chExt cx="6465202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352FAB-2B7C-9F4D-83DE-7FDC7A7D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FAF0DBF-1DDE-A242-9E45-D2008725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7995E1D-1DAB-9046-8372-29C255BC4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7120" y="132623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CF684B8-E739-B54A-9C5A-3F0981C0F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9482" y="1235114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3BE659-A67D-CC4D-B38C-1C869F9980F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6DA08E-1D8F-964D-84EA-66E7C3FF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921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29081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29ABB-A913-AA45-806C-75ABEB5536BC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37C204-F996-2446-8C56-DD8E67609EF1}"/>
              </a:ext>
            </a:extLst>
          </p:cNvPr>
          <p:cNvGrpSpPr/>
          <p:nvPr/>
        </p:nvGrpSpPr>
        <p:grpSpPr>
          <a:xfrm>
            <a:off x="6029138" y="136002"/>
            <a:ext cx="6463906" cy="4846320"/>
            <a:chOff x="6029138" y="136002"/>
            <a:chExt cx="646390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959F9-8371-1943-B3F7-9604CCFD907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6A0A8A-44E5-CA44-A3FC-F0C967EE6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3B9F274-920B-3E41-8C32-98E7DDACB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4444" y="136002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6BBC70C-09DE-2B47-8A95-4AD7935236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138" y="1255272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66830D-ABF6-C240-9E38-1995932BE9F8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AC70D82-2C86-5F4B-82D7-B5F6278D6F11}"/>
              </a:ext>
            </a:extLst>
          </p:cNvPr>
          <p:cNvGrpSpPr/>
          <p:nvPr/>
        </p:nvGrpSpPr>
        <p:grpSpPr>
          <a:xfrm>
            <a:off x="-17999" y="147577"/>
            <a:ext cx="6456611" cy="4846320"/>
            <a:chOff x="-17999" y="147577"/>
            <a:chExt cx="6456611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6909CE-6C84-284D-A67D-10F704D7337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1FA0EDC-F553-1B48-A4E8-BBB407E11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EECF24A-014B-5546-AC29-EE31C3997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012" y="147577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84845B3-D750-E24E-8675-2D92E71444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7999" y="1243697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C5E4CB-9374-7E4C-A506-7AF4EEE46DC2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46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526F6-DD4E-C045-85B7-7DA090BDD14A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46C24-5EB1-A84E-9B14-C5E42D54CA94}"/>
              </a:ext>
            </a:extLst>
          </p:cNvPr>
          <p:cNvGrpSpPr/>
          <p:nvPr/>
        </p:nvGrpSpPr>
        <p:grpSpPr>
          <a:xfrm>
            <a:off x="6042158" y="169988"/>
            <a:ext cx="6138267" cy="4786362"/>
            <a:chOff x="6042158" y="169988"/>
            <a:chExt cx="6138267" cy="47863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6117C5-98D8-DB44-9516-5A1B6EAD94E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DED9FF-E587-AB42-B735-298DAAD9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1ACB6A-F00B-804D-820F-E74CD12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425" y="169988"/>
              <a:ext cx="3429000" cy="4114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E82020-3694-2543-801B-BC29A49B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158" y="1232647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6A9B7B-EBDC-6D49-A5BD-E8DB40F8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872C3C-04F1-774B-ACE4-E268E94C54EA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F6F02CD-8FC9-6D40-94E5-6B34BB9332AF}"/>
              </a:ext>
            </a:extLst>
          </p:cNvPr>
          <p:cNvGrpSpPr/>
          <p:nvPr/>
        </p:nvGrpSpPr>
        <p:grpSpPr>
          <a:xfrm>
            <a:off x="-28180" y="140313"/>
            <a:ext cx="6462913" cy="4846320"/>
            <a:chOff x="-28180" y="140313"/>
            <a:chExt cx="6462913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B43CC3A-FA45-1045-A65A-1C2B5E878AA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B9E3094-E482-694D-9636-903AE4E9B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C573E26-42F4-EF4B-B26B-12130F80F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6133" y="140313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8C6C8A4-DF13-BB4A-BB73-2AE964185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8180" y="1244222"/>
              <a:ext cx="3657600" cy="36576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548CAB-3FAD-6642-A7EB-3CF9347DFF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CD799F-EE90-3645-83DD-91D8E1EE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4717" y="414812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453882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5E23C-6BE6-6B4A-93D0-2674E56BBC12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EB35EF0-7A94-C645-92CB-467D0FAD8032}"/>
              </a:ext>
            </a:extLst>
          </p:cNvPr>
          <p:cNvGrpSpPr/>
          <p:nvPr/>
        </p:nvGrpSpPr>
        <p:grpSpPr>
          <a:xfrm>
            <a:off x="6022203" y="141790"/>
            <a:ext cx="6462616" cy="4846320"/>
            <a:chOff x="6022203" y="141790"/>
            <a:chExt cx="646261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6D26AB-92CF-0241-9893-4924E819F53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5AC3E4-6E5E-3B40-8266-84557D07A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0939E79-DE5F-8A49-BF13-466D24F97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6219" y="141790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2E96B80-639B-9944-9018-CF57C7237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203" y="1249485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811307-CE28-D245-AE87-4BA2C00BB77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1166AC4-0E58-0D4D-8AE4-091AB386F77F}"/>
              </a:ext>
            </a:extLst>
          </p:cNvPr>
          <p:cNvGrpSpPr/>
          <p:nvPr/>
        </p:nvGrpSpPr>
        <p:grpSpPr>
          <a:xfrm>
            <a:off x="-33194" y="141790"/>
            <a:ext cx="6459547" cy="4846320"/>
            <a:chOff x="-33194" y="141790"/>
            <a:chExt cx="645954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1668BF-497A-624B-A699-39D42393AF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B4DF897-33EA-5342-9BB4-22E463057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5730E66-CA3A-B642-84D3-833EF0368D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7753" y="141790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E96CAD-3AE7-3E44-8357-C8C7B4E23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194" y="1249485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4229AD-5A8C-924A-A8DE-5442B730F6FE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419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479A-6FE4-DE47-B10A-BAE120CB8055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4F041-F66A-534A-AF44-4194DD9B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81907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F354D-5C0D-D849-B998-4321B854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5" y="133108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FC96-94BD-FF4C-BFC5-65CAEA83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46" y="2875131"/>
            <a:ext cx="73152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15-19AA-8340-95FA-318BD03D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3FA23-2833-E642-937A-417D8D392F51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727-A7D2-3E43-90BA-7309E8C4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2424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816CA-4ABE-4D47-A547-DE279906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97999"/>
            <a:ext cx="73152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3C64-912D-8449-89F1-78FA93D4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F604F0B-46DD-4845-98D0-F0265E44B4ED}"/>
              </a:ext>
            </a:extLst>
          </p:cNvPr>
          <p:cNvSpPr/>
          <p:nvPr/>
        </p:nvSpPr>
        <p:spPr>
          <a:xfrm>
            <a:off x="190596" y="-81023"/>
            <a:ext cx="289367" cy="20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526C6CA-6291-9046-B2D7-4739C9F67C63}"/>
              </a:ext>
            </a:extLst>
          </p:cNvPr>
          <p:cNvSpPr/>
          <p:nvPr/>
        </p:nvSpPr>
        <p:spPr>
          <a:xfrm>
            <a:off x="5673521" y="-81023"/>
            <a:ext cx="289367" cy="20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B44BEDB-364B-8A4F-BA1D-748C27E3AC0A}"/>
              </a:ext>
            </a:extLst>
          </p:cNvPr>
          <p:cNvSpPr/>
          <p:nvPr/>
        </p:nvSpPr>
        <p:spPr>
          <a:xfrm flipV="1">
            <a:off x="-80472" y="6100658"/>
            <a:ext cx="363060" cy="18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AFB10-12B9-8B4B-8DB8-6672EC80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46" y="287484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2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07C6B-EBB9-344A-851B-A9DDFC3EB9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5975461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41737D-F33B-D948-A0E0-D03ECA188111}"/>
              </a:ext>
            </a:extLst>
          </p:cNvPr>
          <p:cNvGrpSpPr/>
          <p:nvPr/>
        </p:nvGrpSpPr>
        <p:grpSpPr>
          <a:xfrm>
            <a:off x="5988921" y="145184"/>
            <a:ext cx="6467722" cy="4846320"/>
            <a:chOff x="5988921" y="145184"/>
            <a:chExt cx="646772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93B8A8-8AD5-254B-AC2A-095D33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8043" y="145184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BB8B7D-36AE-2242-B68A-4535774A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921" y="1237556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792BB0-561A-5E47-BFA4-671C74BCE858}"/>
                </a:ext>
              </a:extLst>
            </p:cNvPr>
            <p:cNvSpPr txBox="1"/>
            <p:nvPr/>
          </p:nvSpPr>
          <p:spPr>
            <a:xfrm>
              <a:off x="6743786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1FECDC-A903-BF45-88AB-4CBA532EBB4E}"/>
              </a:ext>
            </a:extLst>
          </p:cNvPr>
          <p:cNvGrpSpPr/>
          <p:nvPr/>
        </p:nvGrpSpPr>
        <p:grpSpPr>
          <a:xfrm>
            <a:off x="-27296" y="142489"/>
            <a:ext cx="6459683" cy="4846320"/>
            <a:chOff x="-27296" y="142489"/>
            <a:chExt cx="6459683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73E0B0-7897-154E-8809-6919E500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3787" y="142489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6970B4-7D2E-2F44-8E7A-E460CABA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296" y="1237556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B9FE0D-321F-F64F-877E-DEADB34428DB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FD26C7-5DCB-0646-8D09-A1289717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649" y="413479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7934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252395" y="5994156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8AAA5-116A-D84D-AE17-1586FAA5723B}"/>
              </a:ext>
            </a:extLst>
          </p:cNvPr>
          <p:cNvGrpSpPr/>
          <p:nvPr/>
        </p:nvGrpSpPr>
        <p:grpSpPr>
          <a:xfrm>
            <a:off x="6005153" y="127083"/>
            <a:ext cx="6452979" cy="4846320"/>
            <a:chOff x="6005153" y="127083"/>
            <a:chExt cx="6452979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D08DA6C-EE20-FE40-A371-4AE880C7F201}"/>
                </a:ext>
              </a:extLst>
            </p:cNvPr>
            <p:cNvGrpSpPr/>
            <p:nvPr/>
          </p:nvGrpSpPr>
          <p:grpSpPr>
            <a:xfrm>
              <a:off x="6005153" y="127083"/>
              <a:ext cx="6452979" cy="4846320"/>
              <a:chOff x="6005153" y="127083"/>
              <a:chExt cx="6452979" cy="48463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CFB7677-7D46-8747-B9FD-9906F891C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19532" y="127083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3C36675-7E3B-E54E-A9E4-AF0C4D123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B1330D-5F94-424E-8477-56D1DC3AC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5AC64A4-454A-9247-913C-6D3E3AB3C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5153" y="1257708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57B1A1-FCBC-364A-B116-07E10841AEC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6A1F1D7-EA29-D745-A4D5-B973FDCD9393}"/>
              </a:ext>
            </a:extLst>
          </p:cNvPr>
          <p:cNvGrpSpPr/>
          <p:nvPr/>
        </p:nvGrpSpPr>
        <p:grpSpPr>
          <a:xfrm>
            <a:off x="-9237" y="143909"/>
            <a:ext cx="6467113" cy="4846320"/>
            <a:chOff x="-9237" y="143909"/>
            <a:chExt cx="6467113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E18628-902A-0049-919D-A60CC074DA58}"/>
                </a:ext>
              </a:extLst>
            </p:cNvPr>
            <p:cNvGrpSpPr/>
            <p:nvPr/>
          </p:nvGrpSpPr>
          <p:grpSpPr>
            <a:xfrm>
              <a:off x="-9237" y="143909"/>
              <a:ext cx="6467113" cy="4846320"/>
              <a:chOff x="-9237" y="143909"/>
              <a:chExt cx="6467113" cy="48463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51EE4EB-9428-E342-B686-F65958E77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276" y="143909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4FABB9-6627-1B4F-B86C-F8A71A4E6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AC7AD7-1B4C-514A-BFB8-52071F231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3EAD413-3F78-2B4B-95C3-3BF1F0638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237" y="1257708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379A98-AB15-9D4C-B904-857B93C3085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3114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1461" y="5926899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C0E2F9-94A5-244E-85EE-0DFD15F61AAC}"/>
              </a:ext>
            </a:extLst>
          </p:cNvPr>
          <p:cNvGrpSpPr/>
          <p:nvPr/>
        </p:nvGrpSpPr>
        <p:grpSpPr>
          <a:xfrm>
            <a:off x="5994017" y="140731"/>
            <a:ext cx="6464476" cy="4846320"/>
            <a:chOff x="5994017" y="140731"/>
            <a:chExt cx="6464476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3FBC64D-5B8C-9D49-A8E7-D49BB250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893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35598D-3463-2D4B-A7AB-797B6A99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017" y="1248641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305B7E-D9AF-D540-8FC9-582EAB417619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8BCFA4-ACB8-0D4E-AC51-018C6FBEDA6D}"/>
              </a:ext>
            </a:extLst>
          </p:cNvPr>
          <p:cNvGrpSpPr/>
          <p:nvPr/>
        </p:nvGrpSpPr>
        <p:grpSpPr>
          <a:xfrm>
            <a:off x="13648" y="140731"/>
            <a:ext cx="6416932" cy="4846320"/>
            <a:chOff x="13648" y="140731"/>
            <a:chExt cx="641693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16DD7A-A7C6-5546-A22D-5B66F858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980" y="140731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56F3E-B3DF-7C46-8D86-764D069D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48" y="1248641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BCF13-35DD-DF46-895E-6E87F21C19E3}"/>
                </a:ext>
              </a:extLst>
            </p:cNvPr>
            <p:cNvSpPr txBox="1"/>
            <p:nvPr/>
          </p:nvSpPr>
          <p:spPr>
            <a:xfrm>
              <a:off x="754091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257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5E64E-86CC-244C-A274-EC9CB63035D9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4CDBD57-C5E0-404F-AF6A-22AB7A3A5499}"/>
              </a:ext>
            </a:extLst>
          </p:cNvPr>
          <p:cNvGrpSpPr/>
          <p:nvPr/>
        </p:nvGrpSpPr>
        <p:grpSpPr>
          <a:xfrm>
            <a:off x="6029029" y="166358"/>
            <a:ext cx="6151396" cy="4789992"/>
            <a:chOff x="6029029" y="166358"/>
            <a:chExt cx="6151396" cy="47899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8902F88-4CBF-3241-BAA4-183605D4939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2D86220-1690-3246-A1D8-7F55A5F07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15078F-6335-8E40-A9E1-5EABBA47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425" y="166358"/>
              <a:ext cx="3429000" cy="4114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956D8C-3556-7742-AC2D-0C6129D35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029" y="1251000"/>
              <a:ext cx="3657600" cy="3657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F1100C0-C3D5-0F40-AEDA-C7BED01E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357B09-6289-8D47-8FBE-C3CD44598CE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15F4782-44EF-5C4D-8A5B-AC9A9D7BCF5D}"/>
              </a:ext>
            </a:extLst>
          </p:cNvPr>
          <p:cNvGrpSpPr/>
          <p:nvPr/>
        </p:nvGrpSpPr>
        <p:grpSpPr>
          <a:xfrm>
            <a:off x="-28083" y="148996"/>
            <a:ext cx="6468867" cy="4846320"/>
            <a:chOff x="-28083" y="148996"/>
            <a:chExt cx="646886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0D70232-17ED-304D-A04B-BC3B5914F51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E75B9C-7009-5448-80B1-DC1F01B41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F4445762-6F6D-184D-BAE9-FAFD39639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2184" y="148996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079A208-1EBF-6E4E-A4A9-B3680E7AE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8083" y="1268266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F777B7-118F-D547-B679-0FA7B70DF5DA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F49DC5-A32E-6841-8C66-50F6B042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788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833652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00C4C-6D5D-0F47-AB9A-F90CC8A30E94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01C6948-A2FB-4241-B675-0FCF6FCBAB0E}"/>
              </a:ext>
            </a:extLst>
          </p:cNvPr>
          <p:cNvGrpSpPr/>
          <p:nvPr/>
        </p:nvGrpSpPr>
        <p:grpSpPr>
          <a:xfrm>
            <a:off x="6016917" y="133111"/>
            <a:ext cx="6463101" cy="4846320"/>
            <a:chOff x="6016917" y="133111"/>
            <a:chExt cx="6463101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679945-D9FB-BF4E-80F1-A2AD5FA69D9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0A2367-6747-6D45-A9F1-804E41EF9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1F3286-EEFC-5443-8741-BB0D5C7EB6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1418" y="133111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7177C69-D308-F445-8443-ED8EF1AF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6917" y="1240806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F9549-6F6E-7E4A-BDE0-EB39D4713E27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B7808B3-2DE0-EB48-88F9-5A9A95EF133C}"/>
              </a:ext>
            </a:extLst>
          </p:cNvPr>
          <p:cNvGrpSpPr/>
          <p:nvPr/>
        </p:nvGrpSpPr>
        <p:grpSpPr>
          <a:xfrm>
            <a:off x="-34725" y="133111"/>
            <a:ext cx="6463023" cy="4846320"/>
            <a:chOff x="-34725" y="133111"/>
            <a:chExt cx="6463023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9B82E0D-BECB-7743-8ED2-0F1B14C42F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38BC6F-5470-CF44-8B31-9BB5CE3D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1F53FAB-550C-ED47-91A9-2A946F15A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9698" y="133111"/>
              <a:ext cx="4038600" cy="484632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50F2D03-EB0F-A148-8FA0-4A245A75A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725" y="1240806"/>
              <a:ext cx="3657600" cy="3657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33BE94-1B8A-574C-B076-4D5A63789695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8837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AA4F9D-E35B-7242-A6A9-F19F201822E6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6FE99AF-2379-8145-AC57-535C17E65988}"/>
              </a:ext>
            </a:extLst>
          </p:cNvPr>
          <p:cNvGrpSpPr/>
          <p:nvPr/>
        </p:nvGrpSpPr>
        <p:grpSpPr>
          <a:xfrm>
            <a:off x="-29356" y="137740"/>
            <a:ext cx="6464170" cy="4846320"/>
            <a:chOff x="-29356" y="137740"/>
            <a:chExt cx="6464170" cy="484632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FE1E3A6B-EDA4-5342-BD42-3D9D76CF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6214" y="137740"/>
              <a:ext cx="4038600" cy="4846320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E78F77B7-625B-EE43-B0FF-2F835B91F641}"/>
                </a:ext>
              </a:extLst>
            </p:cNvPr>
            <p:cNvGrpSpPr/>
            <p:nvPr/>
          </p:nvGrpSpPr>
          <p:grpSpPr>
            <a:xfrm>
              <a:off x="-29356" y="641446"/>
              <a:ext cx="3657600" cy="4255162"/>
              <a:chOff x="-29356" y="641446"/>
              <a:chExt cx="3657600" cy="4255162"/>
            </a:xfrm>
          </p:grpSpPr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6CD85547-2684-7F40-BDCD-B1026C580A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CDEAB86B-0B61-4B42-A67D-29111FB9770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F09E1AF8-14EC-1F41-B3DE-EA52211933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9356" y="1239008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1F1AA30-AAF3-1E45-9372-2EA71921138A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004415-FB4D-5D49-B8CC-21668F964412}"/>
              </a:ext>
            </a:extLst>
          </p:cNvPr>
          <p:cNvGrpSpPr/>
          <p:nvPr/>
        </p:nvGrpSpPr>
        <p:grpSpPr>
          <a:xfrm>
            <a:off x="6038125" y="182302"/>
            <a:ext cx="6136931" cy="4774048"/>
            <a:chOff x="6038125" y="182302"/>
            <a:chExt cx="6136931" cy="477404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08DC72-85D2-9A44-BA32-3AE1CC40BD8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0673B5-4D88-1749-812F-BB00C488F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D1A3720-233E-7E43-8E5F-D92CDD7E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6056" y="182302"/>
              <a:ext cx="3429000" cy="4114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47186C-8555-3040-9C02-C92C51D92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8125" y="1239008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921D08-2059-3848-8B55-69754500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400683-4FB3-164E-AD98-D23C6C926AC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536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4866F0-103B-D645-904A-BECB5469FE4F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62201D-C839-8244-BAD7-8497374DAC52}"/>
              </a:ext>
            </a:extLst>
          </p:cNvPr>
          <p:cNvGrpSpPr/>
          <p:nvPr/>
        </p:nvGrpSpPr>
        <p:grpSpPr>
          <a:xfrm>
            <a:off x="6023191" y="139973"/>
            <a:ext cx="6463404" cy="4846320"/>
            <a:chOff x="6023191" y="139973"/>
            <a:chExt cx="6463404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376B806-0D37-7549-A113-9E745A72EDA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2420B4-B878-BA4F-8579-799852DA4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15E6F6D-A609-5F40-B804-3CAE7EE3F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995" y="13997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CCFD5D6-4A7A-CE48-86E4-6A75ADB32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3191" y="1241879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3B6898-5934-7D4E-A00A-D12471A75B4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9D9D8C1-B530-6542-A0EC-AD21D56FCBF9}"/>
              </a:ext>
            </a:extLst>
          </p:cNvPr>
          <p:cNvGrpSpPr/>
          <p:nvPr/>
        </p:nvGrpSpPr>
        <p:grpSpPr>
          <a:xfrm>
            <a:off x="-31794" y="139973"/>
            <a:ext cx="6470710" cy="4846320"/>
            <a:chOff x="-31794" y="139973"/>
            <a:chExt cx="6470710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F8943EF-07B1-6A46-8554-4C14494D2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AA7B4F8-DE98-1548-AA1F-FA18D46FF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29DE07B-391A-1C42-AE99-8BD3B6199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316" y="13997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BEB703E-A054-B147-941A-188E5BA5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1794" y="1237771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0720-DE88-E04F-8BC3-A4A2BB23A32F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262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024FC6-F018-264E-B1D8-79E39B3D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853B0-088E-6347-8C80-F3DFBABB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3DC79-F658-7F47-A5F4-319AD0E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6" y="2888683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D7F76-E1AC-2B4F-9D92-352B69268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2A2CB-6C3A-4040-9A14-D0602A9EB717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245</a:t>
            </a:r>
          </a:p>
        </p:txBody>
      </p:sp>
    </p:spTree>
    <p:extLst>
      <p:ext uri="{BB962C8B-B14F-4D97-AF65-F5344CB8AC3E}">
        <p14:creationId xmlns:p14="http://schemas.microsoft.com/office/powerpoint/2010/main" val="136146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DB8400-DDAB-9A4F-A3A4-FC1A5C5F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DD8C8-93F8-1943-B659-E90B3B01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2" y="121533"/>
            <a:ext cx="54864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A8788-3611-8A4D-B7DD-3ACD9454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8495B-1D0C-4547-959D-4EEE2B0A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F33FE-408F-734D-A4B0-56B9B93DCF4E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109227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3D179-2709-FA4F-AD64-816AEE70B6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1924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372281-0246-624E-98FE-74A212BC5FB1}"/>
              </a:ext>
            </a:extLst>
          </p:cNvPr>
          <p:cNvGrpSpPr/>
          <p:nvPr/>
        </p:nvGrpSpPr>
        <p:grpSpPr>
          <a:xfrm>
            <a:off x="5997369" y="127083"/>
            <a:ext cx="6452224" cy="4846320"/>
            <a:chOff x="5997369" y="127083"/>
            <a:chExt cx="6452224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9624B8-4F05-7F42-B95C-29F167D7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93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D69EE4-8146-C542-9919-12C537F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369" y="123499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D91862-C2DF-0245-8CC8-262761BCFE5A}"/>
                </a:ext>
              </a:extLst>
            </p:cNvPr>
            <p:cNvSpPr txBox="1"/>
            <p:nvPr/>
          </p:nvSpPr>
          <p:spPr>
            <a:xfrm>
              <a:off x="6758799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B9EB1-4867-0A45-A20B-AC6A86CA074E}"/>
              </a:ext>
            </a:extLst>
          </p:cNvPr>
          <p:cNvGrpSpPr/>
          <p:nvPr/>
        </p:nvGrpSpPr>
        <p:grpSpPr>
          <a:xfrm>
            <a:off x="-8150" y="127083"/>
            <a:ext cx="6457922" cy="4846320"/>
            <a:chOff x="-8150" y="127083"/>
            <a:chExt cx="645792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749763-CDF9-394A-82BD-D922BEFD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172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BBFE9-6AD1-E94B-AC4C-7BA7C4ED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150" y="123499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65A121-50E0-DA48-9D80-6C0FE912342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044A79-8252-6D40-BDFF-5D07B916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194" y="409406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00408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93339" y="5932892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A95842-0CB8-F843-8E4C-EED0263C1129}"/>
              </a:ext>
            </a:extLst>
          </p:cNvPr>
          <p:cNvGrpSpPr/>
          <p:nvPr/>
        </p:nvGrpSpPr>
        <p:grpSpPr>
          <a:xfrm>
            <a:off x="5981340" y="140731"/>
            <a:ext cx="6468254" cy="4846320"/>
            <a:chOff x="5981340" y="140731"/>
            <a:chExt cx="6468254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78E5F2-0094-F248-B394-7817E492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94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1B8861-6A08-2E41-93ED-6D17CDB9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340" y="1248641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527898-591C-3647-8F1C-8B0E607BABBB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FF785-DE17-DA44-96CC-F9E4AB2BCB9C}"/>
              </a:ext>
            </a:extLst>
          </p:cNvPr>
          <p:cNvGrpSpPr/>
          <p:nvPr/>
        </p:nvGrpSpPr>
        <p:grpSpPr>
          <a:xfrm>
            <a:off x="6627" y="140731"/>
            <a:ext cx="6451249" cy="4846320"/>
            <a:chOff x="6627" y="140731"/>
            <a:chExt cx="6451249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7F5237-3E80-CE4A-8827-D4E1BDC5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76" y="140731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5B8D7C-3185-BA4F-9984-45376F18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7" y="1248641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29EA8D-6218-C34C-ADD5-C2807BBA71A6}"/>
                </a:ext>
              </a:extLst>
            </p:cNvPr>
            <p:cNvSpPr txBox="1"/>
            <p:nvPr/>
          </p:nvSpPr>
          <p:spPr>
            <a:xfrm>
              <a:off x="75040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55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170508" y="6077508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F9EA71-BF01-8942-977A-405FC22A8860}"/>
              </a:ext>
            </a:extLst>
          </p:cNvPr>
          <p:cNvGrpSpPr/>
          <p:nvPr/>
        </p:nvGrpSpPr>
        <p:grpSpPr>
          <a:xfrm>
            <a:off x="-13673" y="134161"/>
            <a:ext cx="6465653" cy="4846320"/>
            <a:chOff x="-13673" y="134161"/>
            <a:chExt cx="6465653" cy="48463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99520E-E767-D648-A4F3-16E688261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FAA6E4-807E-0641-A694-A2A9A9BD1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C1D4EDF5-3593-3940-ADBE-752330035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13380" y="134161"/>
              <a:ext cx="4038600" cy="4846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F5B3D70-9F78-0045-9469-276D16395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673" y="1237312"/>
              <a:ext cx="3657600" cy="3657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51A2B7-3856-3947-87CB-8F13954E6D7E}"/>
                </a:ext>
              </a:extLst>
            </p:cNvPr>
            <p:cNvSpPr txBox="1"/>
            <p:nvPr/>
          </p:nvSpPr>
          <p:spPr>
            <a:xfrm>
              <a:off x="8105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1AE5666-191B-5748-A780-99437628EBCD}"/>
              </a:ext>
            </a:extLst>
          </p:cNvPr>
          <p:cNvGrpSpPr/>
          <p:nvPr/>
        </p:nvGrpSpPr>
        <p:grpSpPr>
          <a:xfrm>
            <a:off x="6009564" y="166646"/>
            <a:ext cx="6136970" cy="4726888"/>
            <a:chOff x="6009564" y="166646"/>
            <a:chExt cx="6136970" cy="472688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8591AD-91C1-774E-9476-682053D61A3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736C980-5D77-AB47-94C8-727D5DDA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35B1EF8-6AFC-DF43-A226-8EAF9B446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17534" y="166646"/>
              <a:ext cx="3429000" cy="4114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51B87C7-CCA9-6641-B654-2AD2D8316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09564" y="1235934"/>
              <a:ext cx="3657600" cy="36576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53B0DA-AEC3-DF43-A4C2-B17A535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B0CAB-F0CB-0C49-BD45-28240E860536}"/>
                </a:ext>
              </a:extLst>
            </p:cNvPr>
            <p:cNvSpPr txBox="1"/>
            <p:nvPr/>
          </p:nvSpPr>
          <p:spPr>
            <a:xfrm>
              <a:off x="6770981" y="678354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54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C9A5E4-FABA-D84F-96E6-D8B6FADA800E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B89F14-898C-634A-8F0E-C0F5EE9AFDAD}"/>
              </a:ext>
            </a:extLst>
          </p:cNvPr>
          <p:cNvGrpSpPr/>
          <p:nvPr/>
        </p:nvGrpSpPr>
        <p:grpSpPr>
          <a:xfrm>
            <a:off x="-23323" y="149052"/>
            <a:ext cx="6455507" cy="4846320"/>
            <a:chOff x="-23323" y="149052"/>
            <a:chExt cx="6455507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ABD27B2A-6107-3D41-A9A3-EFACB88C1E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1803CDB-23CC-A242-B754-AC17F7080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FFEEAA-2F6F-8F42-92E8-142728413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3584" y="149052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29FE1C5-AD10-E041-A3CE-A4355392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323" y="1247172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281D86-A2E0-974B-B3E8-F476BAAA52C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1DC8E52-D328-154C-B9F0-DF3715876D38}"/>
              </a:ext>
            </a:extLst>
          </p:cNvPr>
          <p:cNvGrpSpPr/>
          <p:nvPr/>
        </p:nvGrpSpPr>
        <p:grpSpPr>
          <a:xfrm>
            <a:off x="6039609" y="183777"/>
            <a:ext cx="6152391" cy="4772573"/>
            <a:chOff x="6039609" y="183777"/>
            <a:chExt cx="6152391" cy="47725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4E7FD4-08F0-DF47-93E6-8C3F5BFCC53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F6CED8-55D0-2B49-B0CD-4E06B8F36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03430A-CB78-AD47-969B-E45F6CB7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3000" y="183777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35CA205-D5EC-484D-8607-2C8F4FF07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9609" y="1247172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B7B57E-AB5F-FB4D-A9F0-4A5B74D1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7EDBCD-5152-824B-939A-8896C85E478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9653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8EFA1-3DA8-CD45-973A-8B2D708CDE63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A7F5569-ABAC-F246-8C09-F6BC6AB798D0}"/>
              </a:ext>
            </a:extLst>
          </p:cNvPr>
          <p:cNvGrpSpPr/>
          <p:nvPr/>
        </p:nvGrpSpPr>
        <p:grpSpPr>
          <a:xfrm>
            <a:off x="6038351" y="138178"/>
            <a:ext cx="6444294" cy="4846320"/>
            <a:chOff x="6038351" y="138178"/>
            <a:chExt cx="6444294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DCBF14-74CB-A047-A2C0-68FC06FDDD94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0B82F21-AE59-CB41-9EE7-DF90AD5F6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39BCEC6-6246-DE4F-BC79-D4C977CE9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4045" y="138178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5D4D494-6587-784A-A14B-C3124BD4FC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351" y="1238276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670E7A-5172-DF4E-A884-71DAFE8972B1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C2D9AA-BCDD-764B-9B0C-BA83090AA178}"/>
              </a:ext>
            </a:extLst>
          </p:cNvPr>
          <p:cNvGrpSpPr/>
          <p:nvPr/>
        </p:nvGrpSpPr>
        <p:grpSpPr>
          <a:xfrm>
            <a:off x="-34898" y="138178"/>
            <a:ext cx="6465824" cy="4846320"/>
            <a:chOff x="-34898" y="138178"/>
            <a:chExt cx="6465824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F542995-E784-A343-BD5A-C89B654F166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4730DA3-CC10-0442-8366-808A79B62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AF90A32-6F33-9945-A262-3C1CB0C92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2326" y="138178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65707B-4749-9945-A7D3-28F9A30A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4898" y="1230109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5DA4AD-0671-034B-9A7A-4E9958DE37B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6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57E5B4-6BB7-374D-968A-713A2FB5C0D2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8937C6A-9F6E-E64E-9E0A-926FA8E7DF58}"/>
              </a:ext>
            </a:extLst>
          </p:cNvPr>
          <p:cNvGrpSpPr/>
          <p:nvPr/>
        </p:nvGrpSpPr>
        <p:grpSpPr>
          <a:xfrm>
            <a:off x="-15021" y="129477"/>
            <a:ext cx="6453141" cy="4846320"/>
            <a:chOff x="-15021" y="129477"/>
            <a:chExt cx="6453141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4F2B8A8-FF58-4E4B-8C40-E1A74CBD2C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82DCEBD-F387-F249-902B-C981210B1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0504E3D-B640-7249-ABE8-9D4225DD7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520" y="129477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BB882A8-A740-7946-B07E-0CD8143949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5021" y="1246689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199F51-90D8-8240-A640-0AC4C4F79D77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B8A0CE-AB8F-334C-A8CD-D0D18FE863AA}"/>
              </a:ext>
            </a:extLst>
          </p:cNvPr>
          <p:cNvGrpSpPr/>
          <p:nvPr/>
        </p:nvGrpSpPr>
        <p:grpSpPr>
          <a:xfrm>
            <a:off x="6057486" y="185681"/>
            <a:ext cx="6134514" cy="4770669"/>
            <a:chOff x="6057486" y="185681"/>
            <a:chExt cx="6134514" cy="477066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50400F-BE6E-CE4E-97A2-3563F8EB5CE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699275-7594-9D4A-AEDD-BDF5AE048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5168D1-F469-194E-8480-3A0851A9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3000" y="185681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87D47F-9165-8F4A-82A1-BF4712C6F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7486" y="1258264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28AA32-8AC0-9B4F-91D8-D3F2DAE9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13C176-57C4-5D4E-861B-BBA754670FF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6132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D6772A-728C-0443-AF7E-0138EBD85029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26DA00E-30B1-6E43-A235-CF84912E0177}"/>
              </a:ext>
            </a:extLst>
          </p:cNvPr>
          <p:cNvGrpSpPr/>
          <p:nvPr/>
        </p:nvGrpSpPr>
        <p:grpSpPr>
          <a:xfrm>
            <a:off x="6026550" y="140658"/>
            <a:ext cx="6462047" cy="4846320"/>
            <a:chOff x="6026550" y="140658"/>
            <a:chExt cx="6462047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07D76-A90A-224C-9410-555C0FC1A20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90EA9F-7E6C-F144-AADB-1F82B8A8C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B806B7C-9AC4-164B-BDD1-EC810984E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9997" y="140658"/>
              <a:ext cx="4038600" cy="4846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184975-E0EE-0F46-BB55-CF7A6020F7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6550" y="1248353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92505B-AAF8-6643-91AB-8ACAF630D97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F85398E-D53F-B941-A972-58B84E209730}"/>
              </a:ext>
            </a:extLst>
          </p:cNvPr>
          <p:cNvGrpSpPr/>
          <p:nvPr/>
        </p:nvGrpSpPr>
        <p:grpSpPr>
          <a:xfrm>
            <a:off x="-34580" y="140658"/>
            <a:ext cx="6464736" cy="4846320"/>
            <a:chOff x="-34580" y="140658"/>
            <a:chExt cx="6464736" cy="48463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A927A65-1101-5A4F-A2A4-AFA70EA9E0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556" y="140658"/>
              <a:ext cx="4038600" cy="484632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A5E3655-08C8-BB4C-9D93-2ED4C389C3E3}"/>
                </a:ext>
              </a:extLst>
            </p:cNvPr>
            <p:cNvGrpSpPr/>
            <p:nvPr/>
          </p:nvGrpSpPr>
          <p:grpSpPr>
            <a:xfrm>
              <a:off x="-34580" y="641446"/>
              <a:ext cx="3657600" cy="4255827"/>
              <a:chOff x="-23150" y="641446"/>
              <a:chExt cx="3657600" cy="4255827"/>
            </a:xfrm>
          </p:grpSpPr>
          <p:cxnSp>
            <p:nvCxnSpPr>
              <p:cNvPr id="2" name="Straight Connector 1">
                <a:extLst>
                  <a:ext uri="{FF2B5EF4-FFF2-40B4-BE49-F238E27FC236}">
                    <a16:creationId xmlns:a16="http://schemas.microsoft.com/office/drawing/2014/main" id="{5C97CC05-F16B-BB46-B60D-45053C3095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" name="Straight Connector 2">
                <a:extLst>
                  <a:ext uri="{FF2B5EF4-FFF2-40B4-BE49-F238E27FC236}">
                    <a16:creationId xmlns:a16="http://schemas.microsoft.com/office/drawing/2014/main" id="{CA7D6B9F-F1B3-7F45-91A6-D9D81B325A7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DE61ECDF-0F64-6940-BDEE-CD04EFE3E8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3150" y="1239673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89CBB5D-F14C-554F-9BF8-6EE30E9E4298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87192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DB2AD-6931-2741-AA9F-8BE28C4E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B7164-6AFC-6345-BC62-7804674C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F4240E-3502-4B4C-910E-5CA98C0D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AA7DE-F39F-FF41-A8F6-FF7E05E77031}"/>
              </a:ext>
            </a:extLst>
          </p:cNvPr>
          <p:cNvSpPr txBox="1"/>
          <p:nvPr/>
        </p:nvSpPr>
        <p:spPr>
          <a:xfrm>
            <a:off x="335279" y="6100658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1A1B8-BE66-5E4B-95C7-9F7282107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63" y="2900258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7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09E8-CD2B-4941-82C0-A2C45DE8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33108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57EEB-14AE-4B46-B4B7-6E94991C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F51E4-65F0-F04A-B531-CD93C8BE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33108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54F84-ED1B-2F4B-B41A-A7F491EE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497" y="2900258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47AE9-AF0C-B148-8572-5BD1C73DA7E0}"/>
              </a:ext>
            </a:extLst>
          </p:cNvPr>
          <p:cNvSpPr txBox="1"/>
          <p:nvPr/>
        </p:nvSpPr>
        <p:spPr>
          <a:xfrm>
            <a:off x="107289" y="6078561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213430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AEACC8-33ED-0B47-AA1F-42DCDB05F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79691" y="5932748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4EDB0A-9598-C741-AC7B-D3F287876FA5}"/>
              </a:ext>
            </a:extLst>
          </p:cNvPr>
          <p:cNvGrpSpPr/>
          <p:nvPr/>
        </p:nvGrpSpPr>
        <p:grpSpPr>
          <a:xfrm>
            <a:off x="6002662" y="148160"/>
            <a:ext cx="6455202" cy="4846320"/>
            <a:chOff x="6002662" y="148160"/>
            <a:chExt cx="645520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F3DA0D-B463-E249-A7DF-3F5BBE94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264" y="148160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943033-8E58-9944-BFAB-7A87B425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662" y="1258966"/>
              <a:ext cx="3657600" cy="3657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1E3D58-B5F4-AB4F-97BF-E496E10E7B95}"/>
                </a:ext>
              </a:extLst>
            </p:cNvPr>
            <p:cNvSpPr txBox="1"/>
            <p:nvPr/>
          </p:nvSpPr>
          <p:spPr>
            <a:xfrm>
              <a:off x="6766308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9FC583-741A-2A46-B7F9-D1AA249F6D2C}"/>
              </a:ext>
            </a:extLst>
          </p:cNvPr>
          <p:cNvGrpSpPr/>
          <p:nvPr/>
        </p:nvGrpSpPr>
        <p:grpSpPr>
          <a:xfrm>
            <a:off x="-5154" y="134512"/>
            <a:ext cx="6464866" cy="4846320"/>
            <a:chOff x="-5154" y="134512"/>
            <a:chExt cx="6464866" cy="48463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CE02E2-391D-9349-87F5-0410F46E5486}"/>
                </a:ext>
              </a:extLst>
            </p:cNvPr>
            <p:cNvGrpSpPr/>
            <p:nvPr/>
          </p:nvGrpSpPr>
          <p:grpSpPr>
            <a:xfrm>
              <a:off x="-515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9337EA-B85E-384C-A482-743C1F65B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C036208-3EF5-D849-A47A-5C5273C12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B0AA7-75EE-3141-AA1E-373CBB52D8A6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70CB0C-2A76-C743-9DC0-F1344D595A18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269D2A-3B25-0145-82FD-950A560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5247" y="411021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972562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73037" y="593274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A5EDD0-43C3-B748-A9F9-8CEA5A3A3EA5}"/>
              </a:ext>
            </a:extLst>
          </p:cNvPr>
          <p:cNvGrpSpPr/>
          <p:nvPr/>
        </p:nvGrpSpPr>
        <p:grpSpPr>
          <a:xfrm>
            <a:off x="-16584" y="134512"/>
            <a:ext cx="6464866" cy="4846320"/>
            <a:chOff x="-16584" y="134512"/>
            <a:chExt cx="6464866" cy="484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250D3F-8912-F04F-8795-5C41FF7BD019}"/>
                </a:ext>
              </a:extLst>
            </p:cNvPr>
            <p:cNvGrpSpPr/>
            <p:nvPr/>
          </p:nvGrpSpPr>
          <p:grpSpPr>
            <a:xfrm>
              <a:off x="-1658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66D77C-8B34-294E-B87F-B23B0362E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A29E14-20D6-984D-B386-777DB4B2A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BCE6D1-CD93-B14E-A4C9-9FDAB636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411114-4E62-394B-9762-B687402B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DE1F11-F8D8-264B-A5C6-2A3A5C7F41E7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AFED49-9004-954D-B54D-D421B9E31A0D}"/>
                </a:ext>
              </a:extLst>
            </p:cNvPr>
            <p:cNvSpPr txBox="1"/>
            <p:nvPr/>
          </p:nvSpPr>
          <p:spPr>
            <a:xfrm>
              <a:off x="732436" y="599510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057D9-13EA-DE4E-805B-6113FF38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154" y="408400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599911-84CA-3C4F-97EE-5B1D9385AC21}"/>
              </a:ext>
            </a:extLst>
          </p:cNvPr>
          <p:cNvGrpSpPr/>
          <p:nvPr/>
        </p:nvGrpSpPr>
        <p:grpSpPr>
          <a:xfrm>
            <a:off x="6053517" y="189104"/>
            <a:ext cx="6087155" cy="4710445"/>
            <a:chOff x="6053517" y="189104"/>
            <a:chExt cx="6087155" cy="471044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7D4A1-ED18-5A48-BF52-A6B1DC79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E19A5B-1456-4040-84B9-8CEBA0DDF58A}"/>
                </a:ext>
              </a:extLst>
            </p:cNvPr>
            <p:cNvGrpSpPr/>
            <p:nvPr/>
          </p:nvGrpSpPr>
          <p:grpSpPr>
            <a:xfrm>
              <a:off x="6053517" y="189104"/>
              <a:ext cx="6087155" cy="4710445"/>
              <a:chOff x="6053517" y="189104"/>
              <a:chExt cx="6087155" cy="471044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30D1D4-B370-1548-8A28-BB8086A86BD2}"/>
                  </a:ext>
                </a:extLst>
              </p:cNvPr>
              <p:cNvGrpSpPr/>
              <p:nvPr/>
            </p:nvGrpSpPr>
            <p:grpSpPr>
              <a:xfrm>
                <a:off x="6053517" y="189104"/>
                <a:ext cx="6087155" cy="4710445"/>
                <a:chOff x="6053517" y="189104"/>
                <a:chExt cx="6087155" cy="471044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F25848D-8896-DD46-92BA-F113299B7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966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4EA9100-0FD4-FF4C-8A2B-5D69762AF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6617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01F85F8-199F-E148-B2B2-163C887DA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1671" y="189104"/>
                  <a:ext cx="3429001" cy="41148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7DEBF4D2-378E-4B48-8A2E-43BDF63C2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3517" y="1241949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C314FC-334E-E64C-9937-1EFD0B057D50}"/>
                  </a:ext>
                </a:extLst>
              </p:cNvPr>
              <p:cNvSpPr txBox="1"/>
              <p:nvPr/>
            </p:nvSpPr>
            <p:spPr>
              <a:xfrm>
                <a:off x="6820106" y="599510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52207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479A81-C75B-6042-97D3-D9F3DB6ECBD3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2F7D908-6043-4C4B-84C5-5D5017DDEE22}"/>
              </a:ext>
            </a:extLst>
          </p:cNvPr>
          <p:cNvGrpSpPr/>
          <p:nvPr/>
        </p:nvGrpSpPr>
        <p:grpSpPr>
          <a:xfrm>
            <a:off x="6030923" y="141071"/>
            <a:ext cx="6457022" cy="4846320"/>
            <a:chOff x="6030923" y="141071"/>
            <a:chExt cx="6457022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2DB03A3-9A72-1748-B20B-B15CF6B46312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3E93BE-F255-EC48-8348-FE068E525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E66ECD-1F6E-764B-A16C-F65051546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9345" y="141071"/>
              <a:ext cx="4038600" cy="4846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AD920E-2877-4642-9E43-82C842548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0923" y="1237191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CAF03-7F08-FA49-8ED5-0811BB4B80D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4CE6E3B-9A7E-3246-85E4-A80D58F9C78E}"/>
              </a:ext>
            </a:extLst>
          </p:cNvPr>
          <p:cNvGrpSpPr/>
          <p:nvPr/>
        </p:nvGrpSpPr>
        <p:grpSpPr>
          <a:xfrm>
            <a:off x="-20138" y="187371"/>
            <a:ext cx="6139013" cy="4707420"/>
            <a:chOff x="-20138" y="187371"/>
            <a:chExt cx="6139013" cy="47074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DF68A8AD-D9E7-B440-AEBC-2B96E0003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5B3DA25-6F79-154A-A138-67182D1B5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DEC21EB-B58B-C54A-B737-BA3A8314D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89875" y="187371"/>
              <a:ext cx="3429000" cy="4114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56CBA7A-36D4-C545-A21F-26680A4815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0138" y="1237191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342C99-2F63-E247-9390-107D19F6420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271408-8C8D-934D-B6AB-AB534111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31501" y="4061542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84051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A2B6F-3E09-DB47-B1DD-33CA71EAC8F5}"/>
              </a:ext>
            </a:extLst>
          </p:cNvPr>
          <p:cNvSpPr txBox="1"/>
          <p:nvPr/>
        </p:nvSpPr>
        <p:spPr>
          <a:xfrm>
            <a:off x="319913" y="5940227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245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3D52AEA-25BC-5B4E-B348-0396F5FAA0C7}"/>
              </a:ext>
            </a:extLst>
          </p:cNvPr>
          <p:cNvGrpSpPr/>
          <p:nvPr/>
        </p:nvGrpSpPr>
        <p:grpSpPr>
          <a:xfrm>
            <a:off x="6022655" y="131042"/>
            <a:ext cx="6466578" cy="4846320"/>
            <a:chOff x="6022655" y="131042"/>
            <a:chExt cx="6466578" cy="48463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F4D9E92-EA8A-CE48-9145-1CFF8542D4D2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8562EAA-837F-9D4F-B435-735D0631D7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34922AA-7448-E140-803B-596D1E5EC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0633" y="131042"/>
              <a:ext cx="4038600" cy="4846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3071760-C54B-AE41-AABA-F62BE9CB8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2655" y="1221345"/>
              <a:ext cx="3657600" cy="3657600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11AEC39-A17C-F44C-BB61-1D3F5D1998B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2A49904-56AE-1641-9B25-5FCB593DB901}"/>
              </a:ext>
            </a:extLst>
          </p:cNvPr>
          <p:cNvGrpSpPr/>
          <p:nvPr/>
        </p:nvGrpSpPr>
        <p:grpSpPr>
          <a:xfrm>
            <a:off x="-13648" y="133115"/>
            <a:ext cx="6470178" cy="4846320"/>
            <a:chOff x="-13648" y="133115"/>
            <a:chExt cx="6470178" cy="48463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EF5E27F-6A6E-E44E-9C2A-BC3F1245AD1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1E91B43-E0DB-FE4D-AB38-84D14D1962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652430-60BA-C24C-A70C-4E4A39CE26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7930" y="133115"/>
              <a:ext cx="4038600" cy="4846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63DC714-5133-EC45-B9E1-E3D61FEE40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34993"/>
              <a:ext cx="3657600" cy="3657600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1E45548-6260-CD4E-9C8B-BD601846089D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686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D8F507-1403-8142-97A0-D9F19D0EED5B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55FD38-D9E3-FD40-BE75-4D4353BCC79C}"/>
              </a:ext>
            </a:extLst>
          </p:cNvPr>
          <p:cNvGrpSpPr/>
          <p:nvPr/>
        </p:nvGrpSpPr>
        <p:grpSpPr>
          <a:xfrm>
            <a:off x="6055277" y="176515"/>
            <a:ext cx="6136723" cy="4779835"/>
            <a:chOff x="6055277" y="176515"/>
            <a:chExt cx="6136723" cy="47798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ED554AC-FC19-B344-B611-410A5C73E80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DF1F06-620D-A744-ADAA-4D0509DE8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3F7172-C016-B940-9EAA-7C34A795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76515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B2D34E-AEF4-794A-83F5-9FF7412D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277" y="1262524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9597F1-617A-0841-9AB3-73A54BDF02B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BABF67-ADA2-8944-B2BB-406074DF2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841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BD3C21-BC86-4A45-AFC9-7A1F4D43B3C8}"/>
              </a:ext>
            </a:extLst>
          </p:cNvPr>
          <p:cNvGrpSpPr/>
          <p:nvPr/>
        </p:nvGrpSpPr>
        <p:grpSpPr>
          <a:xfrm>
            <a:off x="-5299" y="176515"/>
            <a:ext cx="6135273" cy="4779834"/>
            <a:chOff x="-5299" y="176515"/>
            <a:chExt cx="6135273" cy="4779834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AECA20-0539-C24D-87F2-DAE22A77E272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4A1421A-6899-5C4C-9531-82B007B4D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0F74E9F-6226-704C-AD1C-50C64E768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0974" y="176515"/>
              <a:ext cx="3429000" cy="4114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9640AE2-3A8E-6D4E-A4EC-5E852A3AD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299" y="1250949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16DA0-C4B5-AD40-A53D-23165892EB00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851480-472B-5B46-9631-9D56F69F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194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335586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184F982-7E09-E748-8837-CE3BE929441C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71A5196-870A-CB4F-89A1-E7BAAE78992A}"/>
              </a:ext>
            </a:extLst>
          </p:cNvPr>
          <p:cNvGrpSpPr/>
          <p:nvPr/>
        </p:nvGrpSpPr>
        <p:grpSpPr>
          <a:xfrm>
            <a:off x="6033063" y="134257"/>
            <a:ext cx="6454883" cy="4846320"/>
            <a:chOff x="6033063" y="134257"/>
            <a:chExt cx="6454883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13D6F3B-65C7-1643-838B-C25227FAAAFE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6AE431A-0967-B54F-AE0A-7D4FB75BA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E375A4D-E148-C945-98ED-EB2E59E607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9346" y="134257"/>
              <a:ext cx="4038600" cy="484632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035608E-7249-CC4D-ACC0-AC1D4039C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3063" y="1242600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21D00-9A4A-3F47-B472-CDB690BC6694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FA3184-50A2-AA41-B4D0-473BDD592F24}"/>
              </a:ext>
            </a:extLst>
          </p:cNvPr>
          <p:cNvGrpSpPr/>
          <p:nvPr/>
        </p:nvGrpSpPr>
        <p:grpSpPr>
          <a:xfrm>
            <a:off x="-15022" y="146479"/>
            <a:ext cx="6462359" cy="4846320"/>
            <a:chOff x="-15022" y="146479"/>
            <a:chExt cx="6462359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E9B3AA1-2140-C245-B1B7-78B86A52F966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922045-B706-6B49-955B-99271ABB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67F02B2-2719-AB4F-B093-EB0F3C519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737" y="146479"/>
              <a:ext cx="4038600" cy="484632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DA38FCA-19E1-FD49-8A2E-83E55DC7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022" y="1242600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D0F48-4418-8B4E-9AB5-4986AFA3D3D7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709099-CC33-754D-8045-99ABF168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34763" y="408981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10498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D22438-AAF6-9C42-A241-D32557732C52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AF804-CB26-F24E-A9EC-A62B241E50F2}"/>
              </a:ext>
            </a:extLst>
          </p:cNvPr>
          <p:cNvGrpSpPr/>
          <p:nvPr/>
        </p:nvGrpSpPr>
        <p:grpSpPr>
          <a:xfrm>
            <a:off x="6038481" y="176030"/>
            <a:ext cx="6134497" cy="4780320"/>
            <a:chOff x="6038481" y="176030"/>
            <a:chExt cx="6134497" cy="4780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0F91D5-2AED-8241-8F15-E9769FB73FC5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CB22B6-2268-5848-B850-B79D46B80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F7FC5C-B2D4-1445-8FD7-746390F4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978" y="176030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6C28A4-4770-C646-B691-1C30BB95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481" y="1261641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5332F-0DB0-9F40-A8D6-2CBEFD41D07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F6CB32-9675-B749-992C-8AA1CE8F0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269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869398A-C070-6449-9D75-15804B623E2D}"/>
              </a:ext>
            </a:extLst>
          </p:cNvPr>
          <p:cNvGrpSpPr/>
          <p:nvPr/>
        </p:nvGrpSpPr>
        <p:grpSpPr>
          <a:xfrm>
            <a:off x="-11575" y="176030"/>
            <a:ext cx="6141374" cy="4798756"/>
            <a:chOff x="-11575" y="176030"/>
            <a:chExt cx="6141374" cy="4798756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21FCC1-5EEA-624B-A07D-8AEE06B67A2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DFC50D-1C40-614E-AAAD-79001C84D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F6241C-C1F0-174A-837F-FBC2A026A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00799" y="176030"/>
              <a:ext cx="3429000" cy="41148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199F7B-6CE8-D44B-9C55-16C29C05E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1575" y="1250066"/>
              <a:ext cx="3657600" cy="36576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DA563-7180-C745-A3E8-4A51F58AC804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49AD3F-7601-C146-BEE6-0FEF19038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956" y="414153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37941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9FDAD4-1859-B74C-9184-A04F46EC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468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11C95-9C0D-B846-AF51-34344748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94997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29FCC-D77B-9F48-A5D0-63050363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4468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3E7C4F-AB04-6F40-82C7-55CDE7156456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DCC0A-6A01-594B-93D4-B8CCFCEB7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6" y="289499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7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B6C760-4079-F747-9A4A-C7F6ADA4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3ED2B-3603-9B41-83B3-472DF4BC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8CAC0-CBBF-A042-8226-49BDF11D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D402E-DD96-FD46-9A6A-AB00151E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6B984D-F925-9143-A2FE-EA83660B721B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337261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3C17E-9A1E-2C48-8D3B-C5D33AA08DE2}"/>
              </a:ext>
            </a:extLst>
          </p:cNvPr>
          <p:cNvSpPr txBox="1"/>
          <p:nvPr/>
        </p:nvSpPr>
        <p:spPr>
          <a:xfrm>
            <a:off x="181738" y="5999594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585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56544CC-43F6-B940-A373-2BBD3ABC6FC1}"/>
              </a:ext>
            </a:extLst>
          </p:cNvPr>
          <p:cNvGrpSpPr/>
          <p:nvPr/>
        </p:nvGrpSpPr>
        <p:grpSpPr>
          <a:xfrm>
            <a:off x="-11575" y="129859"/>
            <a:ext cx="6455138" cy="4846320"/>
            <a:chOff x="-11575" y="129859"/>
            <a:chExt cx="6455138" cy="484632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709E0C-18F3-3F49-8D35-F39A78AC68E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666887-55E7-C84C-9991-D733C5572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7DE2DB-C767-0742-A6CB-D3F2A43BA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4963" y="129859"/>
              <a:ext cx="4038600" cy="4846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F28048-9185-414B-8EFD-01E12B3EB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575" y="1249129"/>
              <a:ext cx="3657600" cy="365760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09A2F4-A77A-CD44-A0F4-C7F7F68EE36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9B2885C-FDFD-9947-8A12-3ECB3B046403}"/>
              </a:ext>
            </a:extLst>
          </p:cNvPr>
          <p:cNvGrpSpPr/>
          <p:nvPr/>
        </p:nvGrpSpPr>
        <p:grpSpPr>
          <a:xfrm>
            <a:off x="6059987" y="187734"/>
            <a:ext cx="6120438" cy="4733891"/>
            <a:chOff x="6059987" y="187734"/>
            <a:chExt cx="6120438" cy="4733891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1C6137-8C6B-774C-B3EF-632070F5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635FC3-8058-1A40-8AC1-8EC84DB55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0F9638F-80A8-2F44-8449-10332DFE1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51425" y="187734"/>
              <a:ext cx="3429000" cy="4114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71E1CCE-C6D3-8D46-9956-BBEAF7D8B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9987" y="1231231"/>
              <a:ext cx="3657600" cy="36576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A74344-B396-9743-8F51-608C55DF0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19837" y="4088376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AC0B4-34C1-864E-9619-EB5E9B088EA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3636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8CF8-30BA-844A-A04C-0FBE595850D1}"/>
              </a:ext>
            </a:extLst>
          </p:cNvPr>
          <p:cNvSpPr txBox="1"/>
          <p:nvPr/>
        </p:nvSpPr>
        <p:spPr>
          <a:xfrm>
            <a:off x="228037" y="6034319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585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8E362EA-F4C9-8D48-BD3E-74CACC8F057C}"/>
              </a:ext>
            </a:extLst>
          </p:cNvPr>
          <p:cNvGrpSpPr/>
          <p:nvPr/>
        </p:nvGrpSpPr>
        <p:grpSpPr>
          <a:xfrm>
            <a:off x="6032343" y="134665"/>
            <a:ext cx="6467176" cy="4846320"/>
            <a:chOff x="6032343" y="134665"/>
            <a:chExt cx="6467176" cy="48463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276EE68-C23A-8048-85B0-EF310A0FD429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48AE9EE-3A0F-7F4F-9EB2-2ED1A6F559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62A9E00-8B35-9140-A979-6CE20F6FE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0919" y="134665"/>
              <a:ext cx="4038600" cy="484632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76C3FA-BB00-6D43-AE6F-0C6D157D5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2343" y="1240087"/>
              <a:ext cx="3657600" cy="3657600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55F146C-DCAB-6C47-AECF-F8F9192524E5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1E6886F-D456-0042-A7E2-568CB050AD68}"/>
              </a:ext>
            </a:extLst>
          </p:cNvPr>
          <p:cNvGrpSpPr/>
          <p:nvPr/>
        </p:nvGrpSpPr>
        <p:grpSpPr>
          <a:xfrm>
            <a:off x="-27387" y="134665"/>
            <a:ext cx="6466491" cy="4846320"/>
            <a:chOff x="-27387" y="134665"/>
            <a:chExt cx="6466491" cy="48463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2283B8D-0E84-D145-8C1B-38C06E6DF33C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150FB40-6C69-E543-8FD8-BDFFF173C6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028E232-DBEA-994A-90A2-4BB2E28B1B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0504" y="134665"/>
              <a:ext cx="4038600" cy="48463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2000CD-3E74-534F-BDD2-8BF55DD99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387" y="1240087"/>
              <a:ext cx="3657600" cy="3657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A5366D3-92AE-B948-BFFB-DE95F29D9CC7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982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4DEE4-8850-564A-8401-AF787F6F9EAC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245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6042C-2CC3-FC4E-9A76-97BD210F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8" y="2899858"/>
            <a:ext cx="73152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7B60D-36D2-3542-B454-320E241A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D76E8-EF3D-5B49-AC45-C1AD7C2B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39" y="2922608"/>
            <a:ext cx="7315200" cy="320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5DAC8-B421-4F4F-BFA8-071C5ED67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5" y="12153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4340</TotalTime>
  <Words>412</Words>
  <Application>Microsoft Macintosh PowerPoint</Application>
  <PresentationFormat>Widescreen</PresentationFormat>
  <Paragraphs>209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Figures by species</vt:lpstr>
      <vt:lpstr>Dungeness Crab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98</cp:revision>
  <dcterms:created xsi:type="dcterms:W3CDTF">2021-04-13T00:25:17Z</dcterms:created>
  <dcterms:modified xsi:type="dcterms:W3CDTF">2021-05-07T23:33:41Z</dcterms:modified>
</cp:coreProperties>
</file>